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71" r:id="rId9"/>
    <p:sldId id="265" r:id="rId10"/>
    <p:sldId id="268" r:id="rId11"/>
    <p:sldId id="267" r:id="rId12"/>
    <p:sldId id="269" r:id="rId13"/>
    <p:sldId id="270" r:id="rId14"/>
    <p:sldId id="266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6" r:id="rId31"/>
    <p:sldId id="288" r:id="rId32"/>
    <p:sldId id="289" r:id="rId33"/>
    <p:sldId id="290" r:id="rId34"/>
    <p:sldId id="291" r:id="rId35"/>
    <p:sldId id="294" r:id="rId36"/>
    <p:sldId id="292" r:id="rId37"/>
    <p:sldId id="295" r:id="rId38"/>
    <p:sldId id="293" r:id="rId39"/>
    <p:sldId id="261" r:id="rId40"/>
    <p:sldId id="262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EFBE83-2D65-47D0-9E42-C743A2B27D4A}" v="3" dt="2022-03-09T01:47:28.02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El Hayek" userId="e516d85fdd18eb06" providerId="LiveId" clId="{40EFBE83-2D65-47D0-9E42-C743A2B27D4A}"/>
    <pc:docChg chg="custSel addSld delSld modSld sldOrd">
      <pc:chgData name="George El Hayek" userId="e516d85fdd18eb06" providerId="LiveId" clId="{40EFBE83-2D65-47D0-9E42-C743A2B27D4A}" dt="2022-03-09T23:25:10.688" v="784" actId="1076"/>
      <pc:docMkLst>
        <pc:docMk/>
      </pc:docMkLst>
      <pc:sldChg chg="addSp delSp modSp add mod ord">
        <pc:chgData name="George El Hayek" userId="e516d85fdd18eb06" providerId="LiveId" clId="{40EFBE83-2D65-47D0-9E42-C743A2B27D4A}" dt="2022-02-28T21:57:01.878" v="41" actId="20577"/>
        <pc:sldMkLst>
          <pc:docMk/>
          <pc:sldMk cId="1495361493" sldId="284"/>
        </pc:sldMkLst>
        <pc:spChg chg="mod">
          <ac:chgData name="George El Hayek" userId="e516d85fdd18eb06" providerId="LiveId" clId="{40EFBE83-2D65-47D0-9E42-C743A2B27D4A}" dt="2022-02-28T21:57:01.878" v="41" actId="20577"/>
          <ac:spMkLst>
            <pc:docMk/>
            <pc:sldMk cId="1495361493" sldId="284"/>
            <ac:spMk id="73" creationId="{00000000-0000-0000-0000-000000000000}"/>
          </ac:spMkLst>
        </pc:spChg>
        <pc:picChg chg="add">
          <ac:chgData name="George El Hayek" userId="e516d85fdd18eb06" providerId="LiveId" clId="{40EFBE83-2D65-47D0-9E42-C743A2B27D4A}" dt="2022-02-28T21:56:48.219" v="21" actId="22"/>
          <ac:picMkLst>
            <pc:docMk/>
            <pc:sldMk cId="1495361493" sldId="284"/>
            <ac:picMk id="3" creationId="{E7E460D7-F08D-4842-A6EE-89B7731A0F68}"/>
          </ac:picMkLst>
        </pc:picChg>
        <pc:picChg chg="del">
          <ac:chgData name="George El Hayek" userId="e516d85fdd18eb06" providerId="LiveId" clId="{40EFBE83-2D65-47D0-9E42-C743A2B27D4A}" dt="2022-02-28T21:56:47.490" v="20" actId="478"/>
          <ac:picMkLst>
            <pc:docMk/>
            <pc:sldMk cId="1495361493" sldId="284"/>
            <ac:picMk id="4" creationId="{C8BACB7D-D4F5-4F90-AEC8-0921C8298C78}"/>
          </ac:picMkLst>
        </pc:picChg>
      </pc:sldChg>
      <pc:sldChg chg="del">
        <pc:chgData name="George El Hayek" userId="e516d85fdd18eb06" providerId="LiveId" clId="{40EFBE83-2D65-47D0-9E42-C743A2B27D4A}" dt="2022-02-28T21:56:21.325" v="0" actId="2696"/>
        <pc:sldMkLst>
          <pc:docMk/>
          <pc:sldMk cId="3850804541" sldId="284"/>
        </pc:sldMkLst>
      </pc:sldChg>
      <pc:sldChg chg="addSp delSp modSp add mod ord">
        <pc:chgData name="George El Hayek" userId="e516d85fdd18eb06" providerId="LiveId" clId="{40EFBE83-2D65-47D0-9E42-C743A2B27D4A}" dt="2022-03-01T20:33:45.548" v="152" actId="20577"/>
        <pc:sldMkLst>
          <pc:docMk/>
          <pc:sldMk cId="3183935308" sldId="285"/>
        </pc:sldMkLst>
        <pc:spChg chg="mod">
          <ac:chgData name="George El Hayek" userId="e516d85fdd18eb06" providerId="LiveId" clId="{40EFBE83-2D65-47D0-9E42-C743A2B27D4A}" dt="2022-03-01T20:32:32.198" v="77" actId="1076"/>
          <ac:spMkLst>
            <pc:docMk/>
            <pc:sldMk cId="3183935308" sldId="285"/>
            <ac:spMk id="78" creationId="{00000000-0000-0000-0000-000000000000}"/>
          </ac:spMkLst>
        </pc:spChg>
        <pc:graphicFrameChg chg="modGraphic">
          <ac:chgData name="George El Hayek" userId="e516d85fdd18eb06" providerId="LiveId" clId="{40EFBE83-2D65-47D0-9E42-C743A2B27D4A}" dt="2022-03-01T20:33:45.548" v="152" actId="20577"/>
          <ac:graphicFrameMkLst>
            <pc:docMk/>
            <pc:sldMk cId="3183935308" sldId="285"/>
            <ac:graphicFrameMk id="79" creationId="{00000000-0000-0000-0000-000000000000}"/>
          </ac:graphicFrameMkLst>
        </pc:graphicFrameChg>
        <pc:picChg chg="add del mod">
          <ac:chgData name="George El Hayek" userId="e516d85fdd18eb06" providerId="LiveId" clId="{40EFBE83-2D65-47D0-9E42-C743A2B27D4A}" dt="2022-03-01T20:32:21.790" v="73" actId="478"/>
          <ac:picMkLst>
            <pc:docMk/>
            <pc:sldMk cId="3183935308" sldId="285"/>
            <ac:picMk id="3" creationId="{0A6D7EDA-2848-4B4E-9EB0-A30228B254EC}"/>
          </ac:picMkLst>
        </pc:picChg>
        <pc:picChg chg="del">
          <ac:chgData name="George El Hayek" userId="e516d85fdd18eb06" providerId="LiveId" clId="{40EFBE83-2D65-47D0-9E42-C743A2B27D4A}" dt="2022-02-28T21:56:45.616" v="19" actId="478"/>
          <ac:picMkLst>
            <pc:docMk/>
            <pc:sldMk cId="3183935308" sldId="285"/>
            <ac:picMk id="4" creationId="{92BF52AB-575D-4B1A-AFD1-7E7C8F304462}"/>
          </ac:picMkLst>
        </pc:picChg>
        <pc:picChg chg="add mod">
          <ac:chgData name="George El Hayek" userId="e516d85fdd18eb06" providerId="LiveId" clId="{40EFBE83-2D65-47D0-9E42-C743A2B27D4A}" dt="2022-03-01T20:32:28.504" v="76" actId="1076"/>
          <ac:picMkLst>
            <pc:docMk/>
            <pc:sldMk cId="3183935308" sldId="285"/>
            <ac:picMk id="5" creationId="{0ED4579C-3F50-425B-9C1D-46EB462C0EEF}"/>
          </ac:picMkLst>
        </pc:picChg>
        <pc:picChg chg="del">
          <ac:chgData name="George El Hayek" userId="e516d85fdd18eb06" providerId="LiveId" clId="{40EFBE83-2D65-47D0-9E42-C743A2B27D4A}" dt="2022-02-28T21:56:44.567" v="18" actId="478"/>
          <ac:picMkLst>
            <pc:docMk/>
            <pc:sldMk cId="3183935308" sldId="285"/>
            <ac:picMk id="7" creationId="{46376EE8-02B6-4430-9ED9-BB3863A66AFA}"/>
          </ac:picMkLst>
        </pc:picChg>
        <pc:picChg chg="add mod">
          <ac:chgData name="George El Hayek" userId="e516d85fdd18eb06" providerId="LiveId" clId="{40EFBE83-2D65-47D0-9E42-C743A2B27D4A}" dt="2022-03-01T20:33:15.254" v="82" actId="1076"/>
          <ac:picMkLst>
            <pc:docMk/>
            <pc:sldMk cId="3183935308" sldId="285"/>
            <ac:picMk id="7" creationId="{5484839C-5DAE-4C1B-A4B6-01DB1A990DF6}"/>
          </ac:picMkLst>
        </pc:picChg>
      </pc:sldChg>
      <pc:sldChg chg="addSp delSp modSp add mod">
        <pc:chgData name="George El Hayek" userId="e516d85fdd18eb06" providerId="LiveId" clId="{40EFBE83-2D65-47D0-9E42-C743A2B27D4A}" dt="2022-03-01T20:49:02.843" v="263" actId="20577"/>
        <pc:sldMkLst>
          <pc:docMk/>
          <pc:sldMk cId="1787746449" sldId="286"/>
        </pc:sldMkLst>
        <pc:spChg chg="mod">
          <ac:chgData name="George El Hayek" userId="e516d85fdd18eb06" providerId="LiveId" clId="{40EFBE83-2D65-47D0-9E42-C743A2B27D4A}" dt="2022-03-01T20:47:48.138" v="167" actId="20577"/>
          <ac:spMkLst>
            <pc:docMk/>
            <pc:sldMk cId="1787746449" sldId="286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1T20:49:02.843" v="263" actId="20577"/>
          <ac:graphicFrameMkLst>
            <pc:docMk/>
            <pc:sldMk cId="1787746449" sldId="286"/>
            <ac:graphicFrameMk id="79" creationId="{00000000-0000-0000-0000-000000000000}"/>
          </ac:graphicFrameMkLst>
        </pc:graphicFrameChg>
        <pc:picChg chg="add mod">
          <ac:chgData name="George El Hayek" userId="e516d85fdd18eb06" providerId="LiveId" clId="{40EFBE83-2D65-47D0-9E42-C743A2B27D4A}" dt="2022-03-01T20:47:51.962" v="168" actId="14100"/>
          <ac:picMkLst>
            <pc:docMk/>
            <pc:sldMk cId="1787746449" sldId="286"/>
            <ac:picMk id="3" creationId="{8E06AA67-6C47-4EFD-9A2F-A2611ACBAAA1}"/>
          </ac:picMkLst>
        </pc:picChg>
        <pc:picChg chg="del">
          <ac:chgData name="George El Hayek" userId="e516d85fdd18eb06" providerId="LiveId" clId="{40EFBE83-2D65-47D0-9E42-C743A2B27D4A}" dt="2022-03-01T20:46:43.248" v="160" actId="478"/>
          <ac:picMkLst>
            <pc:docMk/>
            <pc:sldMk cId="1787746449" sldId="286"/>
            <ac:picMk id="5" creationId="{0ED4579C-3F50-425B-9C1D-46EB462C0EEF}"/>
          </ac:picMkLst>
        </pc:picChg>
        <pc:picChg chg="add mod">
          <ac:chgData name="George El Hayek" userId="e516d85fdd18eb06" providerId="LiveId" clId="{40EFBE83-2D65-47D0-9E42-C743A2B27D4A}" dt="2022-03-01T20:48:24.044" v="171" actId="1076"/>
          <ac:picMkLst>
            <pc:docMk/>
            <pc:sldMk cId="1787746449" sldId="286"/>
            <ac:picMk id="6" creationId="{2BC7CDA1-877C-4296-BB3D-8FC57E0F65E2}"/>
          </ac:picMkLst>
        </pc:picChg>
        <pc:picChg chg="del">
          <ac:chgData name="George El Hayek" userId="e516d85fdd18eb06" providerId="LiveId" clId="{40EFBE83-2D65-47D0-9E42-C743A2B27D4A}" dt="2022-03-01T20:46:44.395" v="161" actId="478"/>
          <ac:picMkLst>
            <pc:docMk/>
            <pc:sldMk cId="1787746449" sldId="286"/>
            <ac:picMk id="7" creationId="{5484839C-5DAE-4C1B-A4B6-01DB1A990DF6}"/>
          </ac:picMkLst>
        </pc:picChg>
      </pc:sldChg>
      <pc:sldChg chg="addSp delSp modSp add mod ord">
        <pc:chgData name="George El Hayek" userId="e516d85fdd18eb06" providerId="LiveId" clId="{40EFBE83-2D65-47D0-9E42-C743A2B27D4A}" dt="2022-03-01T20:47:01.452" v="163" actId="22"/>
        <pc:sldMkLst>
          <pc:docMk/>
          <pc:sldMk cId="1356364557" sldId="287"/>
        </pc:sldMkLst>
        <pc:spChg chg="mod">
          <ac:chgData name="George El Hayek" userId="e516d85fdd18eb06" providerId="LiveId" clId="{40EFBE83-2D65-47D0-9E42-C743A2B27D4A}" dt="2022-03-01T20:46:39.208" v="158" actId="20577"/>
          <ac:spMkLst>
            <pc:docMk/>
            <pc:sldMk cId="1356364557" sldId="287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1T20:46:40.568" v="159" actId="478"/>
          <ac:picMkLst>
            <pc:docMk/>
            <pc:sldMk cId="1356364557" sldId="287"/>
            <ac:picMk id="3" creationId="{E7E460D7-F08D-4842-A6EE-89B7731A0F68}"/>
          </ac:picMkLst>
        </pc:picChg>
        <pc:picChg chg="add">
          <ac:chgData name="George El Hayek" userId="e516d85fdd18eb06" providerId="LiveId" clId="{40EFBE83-2D65-47D0-9E42-C743A2B27D4A}" dt="2022-03-01T20:47:01.452" v="163" actId="22"/>
          <ac:picMkLst>
            <pc:docMk/>
            <pc:sldMk cId="1356364557" sldId="287"/>
            <ac:picMk id="4" creationId="{40656667-1D49-432E-9323-E43BC4FF0B99}"/>
          </ac:picMkLst>
        </pc:picChg>
      </pc:sldChg>
      <pc:sldChg chg="addSp delSp modSp add mod ord">
        <pc:chgData name="George El Hayek" userId="e516d85fdd18eb06" providerId="LiveId" clId="{40EFBE83-2D65-47D0-9E42-C743A2B27D4A}" dt="2022-03-04T01:47:25.787" v="339" actId="20577"/>
        <pc:sldMkLst>
          <pc:docMk/>
          <pc:sldMk cId="2812958468" sldId="288"/>
        </pc:sldMkLst>
        <pc:spChg chg="mod">
          <ac:chgData name="George El Hayek" userId="e516d85fdd18eb06" providerId="LiveId" clId="{40EFBE83-2D65-47D0-9E42-C743A2B27D4A}" dt="2022-03-04T01:47:25.787" v="339" actId="20577"/>
          <ac:spMkLst>
            <pc:docMk/>
            <pc:sldMk cId="2812958468" sldId="288"/>
            <ac:spMk id="73" creationId="{00000000-0000-0000-0000-000000000000}"/>
          </ac:spMkLst>
        </pc:spChg>
        <pc:picChg chg="add mod">
          <ac:chgData name="George El Hayek" userId="e516d85fdd18eb06" providerId="LiveId" clId="{40EFBE83-2D65-47D0-9E42-C743A2B27D4A}" dt="2022-03-04T01:35:41.974" v="335" actId="1076"/>
          <ac:picMkLst>
            <pc:docMk/>
            <pc:sldMk cId="2812958468" sldId="288"/>
            <ac:picMk id="3" creationId="{ABB3978F-189E-4952-9B19-B8BE7B41BCC3}"/>
          </ac:picMkLst>
        </pc:picChg>
        <pc:picChg chg="del">
          <ac:chgData name="George El Hayek" userId="e516d85fdd18eb06" providerId="LiveId" clId="{40EFBE83-2D65-47D0-9E42-C743A2B27D4A}" dt="2022-03-04T01:35:36.365" v="332" actId="478"/>
          <ac:picMkLst>
            <pc:docMk/>
            <pc:sldMk cId="2812958468" sldId="288"/>
            <ac:picMk id="4" creationId="{40656667-1D49-432E-9323-E43BC4FF0B99}"/>
          </ac:picMkLst>
        </pc:picChg>
      </pc:sldChg>
      <pc:sldChg chg="addSp delSp modSp add mod ord">
        <pc:chgData name="George El Hayek" userId="e516d85fdd18eb06" providerId="LiveId" clId="{40EFBE83-2D65-47D0-9E42-C743A2B27D4A}" dt="2022-03-04T01:35:03.820" v="331" actId="1076"/>
        <pc:sldMkLst>
          <pc:docMk/>
          <pc:sldMk cId="748798559" sldId="289"/>
        </pc:sldMkLst>
        <pc:spChg chg="mod">
          <ac:chgData name="George El Hayek" userId="e516d85fdd18eb06" providerId="LiveId" clId="{40EFBE83-2D65-47D0-9E42-C743A2B27D4A}" dt="2022-03-04T01:33:48.793" v="328" actId="20577"/>
          <ac:spMkLst>
            <pc:docMk/>
            <pc:sldMk cId="748798559" sldId="289"/>
            <ac:spMk id="78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4T01:32:41.998" v="274" actId="478"/>
          <ac:picMkLst>
            <pc:docMk/>
            <pc:sldMk cId="748798559" sldId="289"/>
            <ac:picMk id="3" creationId="{8E06AA67-6C47-4EFD-9A2F-A2611ACBAAA1}"/>
          </ac:picMkLst>
        </pc:picChg>
        <pc:picChg chg="add mod">
          <ac:chgData name="George El Hayek" userId="e516d85fdd18eb06" providerId="LiveId" clId="{40EFBE83-2D65-47D0-9E42-C743A2B27D4A}" dt="2022-03-04T01:33:13.936" v="280" actId="1076"/>
          <ac:picMkLst>
            <pc:docMk/>
            <pc:sldMk cId="748798559" sldId="289"/>
            <ac:picMk id="4" creationId="{401E9D73-F852-4B9F-BC42-4A8B72CB21BB}"/>
          </ac:picMkLst>
        </pc:picChg>
        <pc:picChg chg="del">
          <ac:chgData name="George El Hayek" userId="e516d85fdd18eb06" providerId="LiveId" clId="{40EFBE83-2D65-47D0-9E42-C743A2B27D4A}" dt="2022-03-04T01:32:43.137" v="275" actId="478"/>
          <ac:picMkLst>
            <pc:docMk/>
            <pc:sldMk cId="748798559" sldId="289"/>
            <ac:picMk id="6" creationId="{2BC7CDA1-877C-4296-BB3D-8FC57E0F65E2}"/>
          </ac:picMkLst>
        </pc:picChg>
        <pc:picChg chg="add mod">
          <ac:chgData name="George El Hayek" userId="e516d85fdd18eb06" providerId="LiveId" clId="{40EFBE83-2D65-47D0-9E42-C743A2B27D4A}" dt="2022-03-04T01:35:03.820" v="331" actId="1076"/>
          <ac:picMkLst>
            <pc:docMk/>
            <pc:sldMk cId="748798559" sldId="289"/>
            <ac:picMk id="8" creationId="{413715E7-230A-4E23-A917-8791E387E6D6}"/>
          </ac:picMkLst>
        </pc:picChg>
      </pc:sldChg>
      <pc:sldChg chg="addSp delSp modSp add mod ord">
        <pc:chgData name="George El Hayek" userId="e516d85fdd18eb06" providerId="LiveId" clId="{40EFBE83-2D65-47D0-9E42-C743A2B27D4A}" dt="2022-03-04T01:48:51.226" v="374" actId="20577"/>
        <pc:sldMkLst>
          <pc:docMk/>
          <pc:sldMk cId="1099219488" sldId="290"/>
        </pc:sldMkLst>
        <pc:spChg chg="mod">
          <ac:chgData name="George El Hayek" userId="e516d85fdd18eb06" providerId="LiveId" clId="{40EFBE83-2D65-47D0-9E42-C743A2B27D4A}" dt="2022-03-04T01:48:51.226" v="374" actId="20577"/>
          <ac:spMkLst>
            <pc:docMk/>
            <pc:sldMk cId="1099219488" sldId="290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4T01:48:00.871" v="357" actId="478"/>
          <ac:picMkLst>
            <pc:docMk/>
            <pc:sldMk cId="1099219488" sldId="290"/>
            <ac:picMk id="3" creationId="{ABB3978F-189E-4952-9B19-B8BE7B41BCC3}"/>
          </ac:picMkLst>
        </pc:picChg>
        <pc:picChg chg="add">
          <ac:chgData name="George El Hayek" userId="e516d85fdd18eb06" providerId="LiveId" clId="{40EFBE83-2D65-47D0-9E42-C743A2B27D4A}" dt="2022-03-04T01:48:01.396" v="358" actId="22"/>
          <ac:picMkLst>
            <pc:docMk/>
            <pc:sldMk cId="1099219488" sldId="290"/>
            <ac:picMk id="4" creationId="{8141BD12-A44C-463D-81F6-64DED82EA9F5}"/>
          </ac:picMkLst>
        </pc:picChg>
      </pc:sldChg>
      <pc:sldChg chg="addSp delSp modSp add mod">
        <pc:chgData name="George El Hayek" userId="e516d85fdd18eb06" providerId="LiveId" clId="{40EFBE83-2D65-47D0-9E42-C743A2B27D4A}" dt="2022-03-07T23:06:44.876" v="543" actId="1076"/>
        <pc:sldMkLst>
          <pc:docMk/>
          <pc:sldMk cId="1883312772" sldId="291"/>
        </pc:sldMkLst>
        <pc:spChg chg="mod">
          <ac:chgData name="George El Hayek" userId="e516d85fdd18eb06" providerId="LiveId" clId="{40EFBE83-2D65-47D0-9E42-C743A2B27D4A}" dt="2022-03-04T02:03:27.677" v="417" actId="20577"/>
          <ac:spMkLst>
            <pc:docMk/>
            <pc:sldMk cId="1883312772" sldId="291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7T23:04:54.787" v="539" actId="20577"/>
          <ac:graphicFrameMkLst>
            <pc:docMk/>
            <pc:sldMk cId="1883312772" sldId="291"/>
            <ac:graphicFrameMk id="79" creationId="{00000000-0000-0000-0000-000000000000}"/>
          </ac:graphicFrameMkLst>
        </pc:graphicFrameChg>
        <pc:picChg chg="add mod">
          <ac:chgData name="George El Hayek" userId="e516d85fdd18eb06" providerId="LiveId" clId="{40EFBE83-2D65-47D0-9E42-C743A2B27D4A}" dt="2022-03-07T23:00:10.956" v="421" actId="1076"/>
          <ac:picMkLst>
            <pc:docMk/>
            <pc:sldMk cId="1883312772" sldId="291"/>
            <ac:picMk id="3" creationId="{10C75F5E-66E4-4009-8E8C-6011B06E5AB5}"/>
          </ac:picMkLst>
        </pc:picChg>
        <pc:picChg chg="del">
          <ac:chgData name="George El Hayek" userId="e516d85fdd18eb06" providerId="LiveId" clId="{40EFBE83-2D65-47D0-9E42-C743A2B27D4A}" dt="2022-03-04T01:48:16.246" v="363" actId="478"/>
          <ac:picMkLst>
            <pc:docMk/>
            <pc:sldMk cId="1883312772" sldId="291"/>
            <ac:picMk id="4" creationId="{401E9D73-F852-4B9F-BC42-4A8B72CB21BB}"/>
          </ac:picMkLst>
        </pc:picChg>
        <pc:picChg chg="add mod">
          <ac:chgData name="George El Hayek" userId="e516d85fdd18eb06" providerId="LiveId" clId="{40EFBE83-2D65-47D0-9E42-C743A2B27D4A}" dt="2022-03-07T23:00:37.507" v="424" actId="1076"/>
          <ac:picMkLst>
            <pc:docMk/>
            <pc:sldMk cId="1883312772" sldId="291"/>
            <ac:picMk id="5" creationId="{682570E0-D9D0-4E12-9106-AF8322F4FD2A}"/>
          </ac:picMkLst>
        </pc:picChg>
        <pc:picChg chg="add mod">
          <ac:chgData name="George El Hayek" userId="e516d85fdd18eb06" providerId="LiveId" clId="{40EFBE83-2D65-47D0-9E42-C743A2B27D4A}" dt="2022-03-07T23:06:44.876" v="543" actId="1076"/>
          <ac:picMkLst>
            <pc:docMk/>
            <pc:sldMk cId="1883312772" sldId="291"/>
            <ac:picMk id="7" creationId="{692D5CE6-5663-45B5-AF3A-63780682A4C3}"/>
          </ac:picMkLst>
        </pc:picChg>
        <pc:picChg chg="del">
          <ac:chgData name="George El Hayek" userId="e516d85fdd18eb06" providerId="LiveId" clId="{40EFBE83-2D65-47D0-9E42-C743A2B27D4A}" dt="2022-03-04T01:48:17.336" v="364" actId="478"/>
          <ac:picMkLst>
            <pc:docMk/>
            <pc:sldMk cId="1883312772" sldId="291"/>
            <ac:picMk id="8" creationId="{413715E7-230A-4E23-A917-8791E387E6D6}"/>
          </ac:picMkLst>
        </pc:picChg>
      </pc:sldChg>
      <pc:sldChg chg="addSp delSp modSp add mod">
        <pc:chgData name="George El Hayek" userId="e516d85fdd18eb06" providerId="LiveId" clId="{40EFBE83-2D65-47D0-9E42-C743A2B27D4A}" dt="2022-03-09T01:48:44.423" v="696" actId="20577"/>
        <pc:sldMkLst>
          <pc:docMk/>
          <pc:sldMk cId="2615755588" sldId="292"/>
        </pc:sldMkLst>
        <pc:spChg chg="mod">
          <ac:chgData name="George El Hayek" userId="e516d85fdd18eb06" providerId="LiveId" clId="{40EFBE83-2D65-47D0-9E42-C743A2B27D4A}" dt="2022-03-09T01:43:30.706" v="555" actId="20577"/>
          <ac:spMkLst>
            <pc:docMk/>
            <pc:sldMk cId="2615755588" sldId="292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9T01:48:44.423" v="696" actId="20577"/>
          <ac:graphicFrameMkLst>
            <pc:docMk/>
            <pc:sldMk cId="2615755588" sldId="292"/>
            <ac:graphicFrameMk id="79" creationId="{00000000-0000-0000-0000-000000000000}"/>
          </ac:graphicFrameMkLst>
        </pc:graphicFrameChg>
        <pc:picChg chg="del">
          <ac:chgData name="George El Hayek" userId="e516d85fdd18eb06" providerId="LiveId" clId="{40EFBE83-2D65-47D0-9E42-C743A2B27D4A}" dt="2022-03-09T01:43:26.516" v="552" actId="478"/>
          <ac:picMkLst>
            <pc:docMk/>
            <pc:sldMk cId="2615755588" sldId="292"/>
            <ac:picMk id="3" creationId="{10C75F5E-66E4-4009-8E8C-6011B06E5AB5}"/>
          </ac:picMkLst>
        </pc:picChg>
        <pc:picChg chg="add mod">
          <ac:chgData name="George El Hayek" userId="e516d85fdd18eb06" providerId="LiveId" clId="{40EFBE83-2D65-47D0-9E42-C743A2B27D4A}" dt="2022-03-09T01:43:39.606" v="557" actId="1076"/>
          <ac:picMkLst>
            <pc:docMk/>
            <pc:sldMk cId="2615755588" sldId="292"/>
            <ac:picMk id="4" creationId="{59ACA424-068D-47A5-BB58-1B51112E5F01}"/>
          </ac:picMkLst>
        </pc:picChg>
        <pc:picChg chg="del">
          <ac:chgData name="George El Hayek" userId="e516d85fdd18eb06" providerId="LiveId" clId="{40EFBE83-2D65-47D0-9E42-C743A2B27D4A}" dt="2022-03-09T01:43:25.396" v="551" actId="478"/>
          <ac:picMkLst>
            <pc:docMk/>
            <pc:sldMk cId="2615755588" sldId="292"/>
            <ac:picMk id="5" creationId="{682570E0-D9D0-4E12-9106-AF8322F4FD2A}"/>
          </ac:picMkLst>
        </pc:picChg>
        <pc:picChg chg="del">
          <ac:chgData name="George El Hayek" userId="e516d85fdd18eb06" providerId="LiveId" clId="{40EFBE83-2D65-47D0-9E42-C743A2B27D4A}" dt="2022-03-09T01:43:40.966" v="558" actId="478"/>
          <ac:picMkLst>
            <pc:docMk/>
            <pc:sldMk cId="2615755588" sldId="292"/>
            <ac:picMk id="7" creationId="{692D5CE6-5663-45B5-AF3A-63780682A4C3}"/>
          </ac:picMkLst>
        </pc:picChg>
        <pc:picChg chg="add del mod">
          <ac:chgData name="George El Hayek" userId="e516d85fdd18eb06" providerId="LiveId" clId="{40EFBE83-2D65-47D0-9E42-C743A2B27D4A}" dt="2022-03-09T01:45:27.610" v="563" actId="478"/>
          <ac:picMkLst>
            <pc:docMk/>
            <pc:sldMk cId="2615755588" sldId="292"/>
            <ac:picMk id="8" creationId="{100A6CC5-4939-4232-B4AE-E6758CD44195}"/>
          </ac:picMkLst>
        </pc:picChg>
        <pc:picChg chg="add mod">
          <ac:chgData name="George El Hayek" userId="e516d85fdd18eb06" providerId="LiveId" clId="{40EFBE83-2D65-47D0-9E42-C743A2B27D4A}" dt="2022-03-09T01:46:13.296" v="566" actId="1076"/>
          <ac:picMkLst>
            <pc:docMk/>
            <pc:sldMk cId="2615755588" sldId="292"/>
            <ac:picMk id="10" creationId="{6559A1CD-49E4-4740-9385-82024D784665}"/>
          </ac:picMkLst>
        </pc:picChg>
      </pc:sldChg>
      <pc:sldChg chg="addSp delSp modSp add mod">
        <pc:chgData name="George El Hayek" userId="e516d85fdd18eb06" providerId="LiveId" clId="{40EFBE83-2D65-47D0-9E42-C743A2B27D4A}" dt="2022-03-09T23:25:10.688" v="784" actId="1076"/>
        <pc:sldMkLst>
          <pc:docMk/>
          <pc:sldMk cId="1533857792" sldId="293"/>
        </pc:sldMkLst>
        <pc:spChg chg="mod">
          <ac:chgData name="George El Hayek" userId="e516d85fdd18eb06" providerId="LiveId" clId="{40EFBE83-2D65-47D0-9E42-C743A2B27D4A}" dt="2022-03-09T23:08:30.694" v="700" actId="20577"/>
          <ac:spMkLst>
            <pc:docMk/>
            <pc:sldMk cId="1533857792" sldId="293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9T23:25:06.458" v="781" actId="1076"/>
          <ac:graphicFrameMkLst>
            <pc:docMk/>
            <pc:sldMk cId="1533857792" sldId="293"/>
            <ac:graphicFrameMk id="79" creationId="{00000000-0000-0000-0000-000000000000}"/>
          </ac:graphicFrameMkLst>
        </pc:graphicFrameChg>
        <pc:picChg chg="add del mod">
          <ac:chgData name="George El Hayek" userId="e516d85fdd18eb06" providerId="LiveId" clId="{40EFBE83-2D65-47D0-9E42-C743A2B27D4A}" dt="2022-03-09T23:24:59.598" v="777" actId="478"/>
          <ac:picMkLst>
            <pc:docMk/>
            <pc:sldMk cId="1533857792" sldId="293"/>
            <ac:picMk id="3" creationId="{9512A07C-4162-4D23-BEAB-6D668D95F3CC}"/>
          </ac:picMkLst>
        </pc:picChg>
        <pc:picChg chg="del">
          <ac:chgData name="George El Hayek" userId="e516d85fdd18eb06" providerId="LiveId" clId="{40EFBE83-2D65-47D0-9E42-C743A2B27D4A}" dt="2022-03-09T23:08:32.015" v="701" actId="478"/>
          <ac:picMkLst>
            <pc:docMk/>
            <pc:sldMk cId="1533857792" sldId="293"/>
            <ac:picMk id="4" creationId="{59ACA424-068D-47A5-BB58-1B51112E5F01}"/>
          </ac:picMkLst>
        </pc:picChg>
        <pc:picChg chg="add mod">
          <ac:chgData name="George El Hayek" userId="e516d85fdd18eb06" providerId="LiveId" clId="{40EFBE83-2D65-47D0-9E42-C743A2B27D4A}" dt="2022-03-09T23:11:54.795" v="708" actId="1076"/>
          <ac:picMkLst>
            <pc:docMk/>
            <pc:sldMk cId="1533857792" sldId="293"/>
            <ac:picMk id="6" creationId="{6E3F5551-698C-4343-B84A-FABA4386537D}"/>
          </ac:picMkLst>
        </pc:picChg>
        <pc:picChg chg="add mod">
          <ac:chgData name="George El Hayek" userId="e516d85fdd18eb06" providerId="LiveId" clId="{40EFBE83-2D65-47D0-9E42-C743A2B27D4A}" dt="2022-03-09T23:25:10.688" v="784" actId="1076"/>
          <ac:picMkLst>
            <pc:docMk/>
            <pc:sldMk cId="1533857792" sldId="293"/>
            <ac:picMk id="8" creationId="{90C908E1-D8DE-4DF8-8146-1A3DB6FAFA9C}"/>
          </ac:picMkLst>
        </pc:picChg>
        <pc:picChg chg="del">
          <ac:chgData name="George El Hayek" userId="e516d85fdd18eb06" providerId="LiveId" clId="{40EFBE83-2D65-47D0-9E42-C743A2B27D4A}" dt="2022-03-09T23:08:33.124" v="702" actId="478"/>
          <ac:picMkLst>
            <pc:docMk/>
            <pc:sldMk cId="1533857792" sldId="293"/>
            <ac:picMk id="10" creationId="{6559A1CD-49E4-4740-9385-82024D784665}"/>
          </ac:picMkLst>
        </pc:picChg>
      </pc:sldChg>
      <pc:sldChg chg="delSp modSp add del mod ord">
        <pc:chgData name="George El Hayek" userId="e516d85fdd18eb06" providerId="LiveId" clId="{40EFBE83-2D65-47D0-9E42-C743A2B27D4A}" dt="2022-03-09T01:54:39.237" v="697" actId="2696"/>
        <pc:sldMkLst>
          <pc:docMk/>
          <pc:sldMk cId="3708603111" sldId="293"/>
        </pc:sldMkLst>
        <pc:spChg chg="mod">
          <ac:chgData name="George El Hayek" userId="e516d85fdd18eb06" providerId="LiveId" clId="{40EFBE83-2D65-47D0-9E42-C743A2B27D4A}" dt="2022-03-09T01:43:22.106" v="549" actId="20577"/>
          <ac:spMkLst>
            <pc:docMk/>
            <pc:sldMk cId="3708603111" sldId="293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9T01:43:23.446" v="550" actId="478"/>
          <ac:picMkLst>
            <pc:docMk/>
            <pc:sldMk cId="3708603111" sldId="293"/>
            <ac:picMk id="4" creationId="{8141BD12-A44C-463D-81F6-64DED82EA9F5}"/>
          </ac:picMkLst>
        </pc:picChg>
      </pc:sldChg>
      <pc:sldChg chg="addSp delSp modSp add mod ord">
        <pc:chgData name="George El Hayek" userId="e516d85fdd18eb06" providerId="LiveId" clId="{40EFBE83-2D65-47D0-9E42-C743A2B27D4A}" dt="2022-03-09T23:17:04.565" v="765"/>
        <pc:sldMkLst>
          <pc:docMk/>
          <pc:sldMk cId="3796678516" sldId="294"/>
        </pc:sldMkLst>
        <pc:spChg chg="mod">
          <ac:chgData name="George El Hayek" userId="e516d85fdd18eb06" providerId="LiveId" clId="{40EFBE83-2D65-47D0-9E42-C743A2B27D4A}" dt="2022-03-09T23:17:02.682" v="763" actId="20577"/>
          <ac:spMkLst>
            <pc:docMk/>
            <pc:sldMk cId="3796678516" sldId="294"/>
            <ac:spMk id="73" creationId="{00000000-0000-0000-0000-000000000000}"/>
          </ac:spMkLst>
        </pc:spChg>
        <pc:picChg chg="add mod">
          <ac:chgData name="George El Hayek" userId="e516d85fdd18eb06" providerId="LiveId" clId="{40EFBE83-2D65-47D0-9E42-C743A2B27D4A}" dt="2022-03-09T23:16:20.285" v="761" actId="1076"/>
          <ac:picMkLst>
            <pc:docMk/>
            <pc:sldMk cId="3796678516" sldId="294"/>
            <ac:picMk id="3" creationId="{339FCB65-3EF6-4D68-802E-D0EC64CE2D27}"/>
          </ac:picMkLst>
        </pc:picChg>
        <pc:picChg chg="del">
          <ac:chgData name="George El Hayek" userId="e516d85fdd18eb06" providerId="LiveId" clId="{40EFBE83-2D65-47D0-9E42-C743A2B27D4A}" dt="2022-03-09T23:16:11.735" v="758" actId="478"/>
          <ac:picMkLst>
            <pc:docMk/>
            <pc:sldMk cId="3796678516" sldId="294"/>
            <ac:picMk id="4" creationId="{8141BD12-A44C-463D-81F6-64DED82EA9F5}"/>
          </ac:picMkLst>
        </pc:picChg>
      </pc:sldChg>
      <pc:sldChg chg="addSp delSp modSp add mod ord">
        <pc:chgData name="George El Hayek" userId="e516d85fdd18eb06" providerId="LiveId" clId="{40EFBE83-2D65-47D0-9E42-C743A2B27D4A}" dt="2022-03-09T23:17:46.663" v="776" actId="1076"/>
        <pc:sldMkLst>
          <pc:docMk/>
          <pc:sldMk cId="2020236994" sldId="295"/>
        </pc:sldMkLst>
        <pc:spChg chg="mod">
          <ac:chgData name="George El Hayek" userId="e516d85fdd18eb06" providerId="LiveId" clId="{40EFBE83-2D65-47D0-9E42-C743A2B27D4A}" dt="2022-03-09T23:17:12.965" v="772" actId="20577"/>
          <ac:spMkLst>
            <pc:docMk/>
            <pc:sldMk cId="2020236994" sldId="295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9T23:17:14.105" v="773" actId="478"/>
          <ac:picMkLst>
            <pc:docMk/>
            <pc:sldMk cId="2020236994" sldId="295"/>
            <ac:picMk id="3" creationId="{339FCB65-3EF6-4D68-802E-D0EC64CE2D27}"/>
          </ac:picMkLst>
        </pc:picChg>
        <pc:picChg chg="add mod">
          <ac:chgData name="George El Hayek" userId="e516d85fdd18eb06" providerId="LiveId" clId="{40EFBE83-2D65-47D0-9E42-C743A2B27D4A}" dt="2022-03-09T23:17:46.663" v="776" actId="1076"/>
          <ac:picMkLst>
            <pc:docMk/>
            <pc:sldMk cId="2020236994" sldId="295"/>
            <ac:picMk id="4" creationId="{3E723930-0540-4662-AB35-91B266C63B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544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217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62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1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16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06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110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51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8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84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07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971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383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47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03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598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891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16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8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552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508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751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342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614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274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60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35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6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76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653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5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rge7387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eFFHUWhX/pizza-bot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US" sz="2000" dirty="0"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dirty="0"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 dirty="0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 dirty="0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2227" y="3371589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nothing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E5A385-8464-49EA-A8EA-156C3BEF1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32" y="1017725"/>
            <a:ext cx="3085455" cy="23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7753929"/>
              </p:ext>
            </p:extLst>
          </p:nvPr>
        </p:nvGraphicFramePr>
        <p:xfrm>
          <a:off x="252227" y="3371589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7B73FB-54E5-4EEE-A858-02EAADEFA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41" y="1017725"/>
            <a:ext cx="3469373" cy="21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09741858"/>
              </p:ext>
            </p:extLst>
          </p:nvPr>
        </p:nvGraphicFramePr>
        <p:xfrm>
          <a:off x="237359" y="2985013"/>
          <a:ext cx="8520600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7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CF45F0-39C7-4E7C-BF08-6249FA42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94" y="636545"/>
            <a:ext cx="2983489" cy="2400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5A261-316E-4722-BB93-DDC7629B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406" y="593093"/>
            <a:ext cx="2801233" cy="24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20348957"/>
              </p:ext>
            </p:extLst>
          </p:nvPr>
        </p:nvGraphicFramePr>
        <p:xfrm>
          <a:off x="791470" y="2995962"/>
          <a:ext cx="7561060" cy="2169355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78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0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21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invalid entry –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number other than 1 or 2 – error message asks for </a:t>
                      </a:r>
                      <a:r>
                        <a:rPr lang="en-US" sz="1100"/>
                        <a:t>entry again</a:t>
                      </a:r>
                      <a:endParaRPr lang="en-US"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07C2B00-8D38-4B19-ABC7-6F3B1412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55" y="573957"/>
            <a:ext cx="2164345" cy="242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4FF4C3-ECF3-4680-8EC3-42706AD80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90622"/>
            <a:ext cx="3021592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9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F803E-5DBB-446B-8414-69E4FF7B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6341"/>
            <a:ext cx="7880462" cy="38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3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7823463"/>
              </p:ext>
            </p:extLst>
          </p:nvPr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EE10631-F008-4730-9574-803F7D4D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693" y="686757"/>
            <a:ext cx="3075231" cy="1884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7F5A5-E359-4BEA-9BEC-552541A9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924" y="693957"/>
            <a:ext cx="3637960" cy="13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DD04F-4CBD-4BF8-B5EE-62912F21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9" y="1660858"/>
            <a:ext cx="8085521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02225309"/>
              </p:ext>
            </p:extLst>
          </p:nvPr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1D7D8CD-4BBF-4A2C-B2B7-536E8942D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8" y="1217987"/>
            <a:ext cx="4237087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EE12A-3753-4F9F-8BE1-CF5F2B24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9" y="1679949"/>
            <a:ext cx="6268741" cy="34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1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D5F92B5-F14E-40E6-B7A6-309BA176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84" y="843858"/>
            <a:ext cx="3285516" cy="1849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1E96D-09D6-48C3-AF14-8BCF09DA2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232" y="623753"/>
            <a:ext cx="3098252" cy="25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9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53BE3-C0D1-4FE3-9BB8-CBDCFC86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514"/>
            <a:ext cx="7575395" cy="36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7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B2086B6-57B6-4D30-988E-4EC2C27F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8" y="578184"/>
            <a:ext cx="2037258" cy="2562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27E03F-5958-4655-B2F8-FDE9CE612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386" y="975387"/>
            <a:ext cx="4214225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8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89FF-93D7-41AC-9BC2-51FC47840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147"/>
            <a:ext cx="6168047" cy="40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45578760"/>
              </p:ext>
            </p:extLst>
          </p:nvPr>
        </p:nvGraphicFramePr>
        <p:xfrm>
          <a:off x="-1" y="2583240"/>
          <a:ext cx="7961972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7C75E7-F168-4483-A9BE-04A74016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673" y="665556"/>
            <a:ext cx="1998709" cy="192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72132-4414-4541-BE95-F9A6ECF2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0937"/>
            <a:ext cx="4305673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3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ACB7D-D4F5-4F90-AEC8-0921C829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038"/>
            <a:ext cx="7865327" cy="38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56410452"/>
              </p:ext>
            </p:extLst>
          </p:nvPr>
        </p:nvGraphicFramePr>
        <p:xfrm>
          <a:off x="-1" y="2583240"/>
          <a:ext cx="7961972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18413E-0CDB-4AA2-87B4-8064D5A1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06" y="307210"/>
            <a:ext cx="2683272" cy="2276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D842C-523B-49C6-8F06-34EED5007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731"/>
            <a:ext cx="4328535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9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-1" y="2583240"/>
          <a:ext cx="7961972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2BF52AB-575D-4B1A-AFD1-7E7C8F30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50" y="426792"/>
            <a:ext cx="4141750" cy="2156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376EE8-02B6-4430-9ED9-BB3863A6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673"/>
            <a:ext cx="2309490" cy="22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460D7-F08D-4842-A6EE-89B7731A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810"/>
            <a:ext cx="9144000" cy="26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1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 – Pizza menu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0859642"/>
              </p:ext>
            </p:extLst>
          </p:nvPr>
        </p:nvGraphicFramePr>
        <p:xfrm>
          <a:off x="-1" y="2583240"/>
          <a:ext cx="7961972" cy="1592068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ED4579C-3F50-425B-9C1D-46EB462C0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2138"/>
            <a:ext cx="4931260" cy="167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4839C-5DAE-4C1B-A4B6-01DB1A990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260" y="680174"/>
            <a:ext cx="3792341" cy="19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35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56667-1D49-432E-9323-E43BC4FF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9091"/>
            <a:ext cx="9144000" cy="30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AB4D9-F82D-44A5-AAEB-13333F2D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72177"/>
            <a:ext cx="5445081" cy="32383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 – Pizza menu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79635099"/>
              </p:ext>
            </p:extLst>
          </p:nvPr>
        </p:nvGraphicFramePr>
        <p:xfrm>
          <a:off x="0" y="2762948"/>
          <a:ext cx="7961972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 with price formatted to 2 decimal places and dollar sign. </a:t>
                      </a:r>
                      <a:r>
                        <a:rPr lang="en-US" sz="1800"/>
                        <a:t>Menu starts at 1.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E06AA67-6C47-4EFD-9A2F-A2611ACB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59"/>
            <a:ext cx="3211551" cy="1515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7CDA1-877C-4296-BB3D-8FC57E0F6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51" y="420411"/>
            <a:ext cx="5190044" cy="16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46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3978F-189E-4952-9B19-B8BE7B41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90" y="1316722"/>
            <a:ext cx="5997408" cy="35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8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 – Pizza menu integrated into main program 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0" y="2762948"/>
          <a:ext cx="7961972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 with price formatted to 2 decimal places and dollar sign. </a:t>
                      </a:r>
                      <a:r>
                        <a:rPr lang="en-US" sz="1800"/>
                        <a:t>Menu starts at 1.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1E9D73-F852-4B9F-BC42-4A8B72CB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4824761" cy="813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715E7-230A-4E23-A917-8791E387E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41" y="624275"/>
            <a:ext cx="2925231" cy="15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98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1BD12-A44C-463D-81F6-64DED82E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587"/>
            <a:ext cx="9144000" cy="29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19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Pizza Order v1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68637486"/>
              </p:ext>
            </p:extLst>
          </p:nvPr>
        </p:nvGraphicFramePr>
        <p:xfrm>
          <a:off x="349405" y="3110542"/>
          <a:ext cx="8203582" cy="2032958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Stepped through the menu choice 5 times.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0C75F5E-66E4-4009-8E8C-6011B06E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34" y="572700"/>
            <a:ext cx="2850766" cy="2276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570E0-D9D0-4E12-9106-AF8322F4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575" y="816368"/>
            <a:ext cx="3326659" cy="2032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D5CE6-5663-45B5-AF3A-63780682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993" y="4702435"/>
            <a:ext cx="4363602" cy="3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1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FCB65-3EF6-4D68-802E-D0EC64CE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36" y="1234069"/>
            <a:ext cx="4456700" cy="30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78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Pizza Order v2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81486817"/>
              </p:ext>
            </p:extLst>
          </p:nvPr>
        </p:nvGraphicFramePr>
        <p:xfrm>
          <a:off x="317018" y="2866196"/>
          <a:ext cx="8203582" cy="213822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Your order 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continues </a:t>
                      </a:r>
                      <a:r>
                        <a:rPr lang="en-US" sz="1800"/>
                        <a:t>to order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9ACA424-068D-47A5-BB58-1B51112E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472"/>
            <a:ext cx="3638439" cy="1255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59A1CD-49E4-4740-9385-82024D78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563" y="361383"/>
            <a:ext cx="3638439" cy="19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55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23930-0540-4662-AB35-91B266C6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16" y="1108339"/>
            <a:ext cx="4796018" cy="35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36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Pizza Order v3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234562"/>
              </p:ext>
            </p:extLst>
          </p:nvPr>
        </p:nvGraphicFramePr>
        <p:xfrm>
          <a:off x="269200" y="2850946"/>
          <a:ext cx="8203582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Your order 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E3F5551-698C-4343-B84A-FABA4386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15" y="557367"/>
            <a:ext cx="3251358" cy="186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C908E1-D8DE-4DF8-8146-1A3DB6FAF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0" y="543986"/>
            <a:ext cx="3480249" cy="23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7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CAB52-44E1-43DB-8E4E-0880616E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7005"/>
            <a:ext cx="4876800" cy="1945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65804F-D2F1-41C9-B2C3-BBB79B60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39" y="3080260"/>
            <a:ext cx="6348761" cy="2063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CB050-8D6B-4C94-B369-6CC87468EC89}"/>
              </a:ext>
            </a:extLst>
          </p:cNvPr>
          <p:cNvSpPr txBox="1"/>
          <p:nvPr/>
        </p:nvSpPr>
        <p:spPr>
          <a:xfrm>
            <a:off x="6330994" y="1656967"/>
            <a:ext cx="112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759ED-3749-4851-AB44-3163FEED363C}"/>
              </a:ext>
            </a:extLst>
          </p:cNvPr>
          <p:cNvSpPr txBox="1"/>
          <p:nvPr/>
        </p:nvSpPr>
        <p:spPr>
          <a:xfrm>
            <a:off x="520391" y="3986495"/>
            <a:ext cx="936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80D60A0-7B8C-4E5E-8678-88372075FC56}"/>
              </a:ext>
            </a:extLst>
          </p:cNvPr>
          <p:cNvSpPr/>
          <p:nvPr/>
        </p:nvSpPr>
        <p:spPr>
          <a:xfrm>
            <a:off x="1524001" y="3898067"/>
            <a:ext cx="978408" cy="484632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31462A-3684-4694-B979-3D6E770D0AEA}"/>
              </a:ext>
            </a:extLst>
          </p:cNvPr>
          <p:cNvSpPr/>
          <p:nvPr/>
        </p:nvSpPr>
        <p:spPr>
          <a:xfrm>
            <a:off x="5174167" y="1578608"/>
            <a:ext cx="978408" cy="484632"/>
          </a:xfrm>
          <a:prstGeom prst="lef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34292373"/>
              </p:ext>
            </p:extLst>
          </p:nvPr>
        </p:nvGraphicFramePr>
        <p:xfrm>
          <a:off x="252227" y="3371589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D31A31-7D0B-4974-87EB-5E626D22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7" y="1121430"/>
            <a:ext cx="3814251" cy="1153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9D109-70D1-4670-B437-F0F69DC1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63" y="1218556"/>
            <a:ext cx="4769110" cy="8035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17987148"/>
              </p:ext>
            </p:extLst>
          </p:nvPr>
        </p:nvGraphicFramePr>
        <p:xfrm>
          <a:off x="311700" y="4070398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02DAEF0-A075-4AA4-855F-3E4C79B8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63" y="1017725"/>
            <a:ext cx="3404703" cy="2464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07C2E-7C81-4E2C-AAD2-81C5664F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453" y="1202361"/>
            <a:ext cx="512108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E94F7-15E4-4B17-9019-7FE05A5E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6679"/>
            <a:ext cx="9144000" cy="21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20CE5-35A2-4164-976A-943150C3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316"/>
            <a:ext cx="9144000" cy="38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88095939"/>
              </p:ext>
            </p:extLst>
          </p:nvPr>
        </p:nvGraphicFramePr>
        <p:xfrm>
          <a:off x="252227" y="3371589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F006EC4-A2EF-4EB8-83C8-3AE5758E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39" y="799839"/>
            <a:ext cx="314512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24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1158</Words>
  <Application>Microsoft Office PowerPoint</Application>
  <PresentationFormat>On-screen Show (16:9)</PresentationFormat>
  <Paragraphs>208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Pickup info (Trello screenshot)</vt:lpstr>
      <vt:lpstr>Component 3 Version 1 - Test Plan (?and screenshot)</vt:lpstr>
      <vt:lpstr>Component 3 Pickup info v2 (Trello screenshot)</vt:lpstr>
      <vt:lpstr>Component 3 Version 2 - Test Plan (?and screenshot)</vt:lpstr>
      <vt:lpstr>Component 3 Pickup info v3 (Trello screenshot)</vt:lpstr>
      <vt:lpstr>Component 3 Version 3 - Test Plan (?and screenshot)</vt:lpstr>
      <vt:lpstr>Component 3 Pickup info v4 (Trello screenshot)</vt:lpstr>
      <vt:lpstr>Component 3 v4 -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v3 - Test Plan (?and screenshot)</vt:lpstr>
      <vt:lpstr>Component 5 Pizza Menu V1 (Trello screenshot)</vt:lpstr>
      <vt:lpstr>Component 5 v1 – Pizza menu (?and screenshot)</vt:lpstr>
      <vt:lpstr>Component 5 Pizza Menu V2 (Trello screenshot)</vt:lpstr>
      <vt:lpstr>Component 5 v2 – Pizza menu (?and screenshot)</vt:lpstr>
      <vt:lpstr>Component 5 Pizza Menu V3 (Trello screenshot)</vt:lpstr>
      <vt:lpstr>Component 5 v3 – Pizza menu integrated into main program </vt:lpstr>
      <vt:lpstr>Component 6 Pizza Order V1 (Trello screenshot)</vt:lpstr>
      <vt:lpstr>Component 6 Pizza Order v1</vt:lpstr>
      <vt:lpstr>Component 6 Pizza Order V2 (Trello screenshot)</vt:lpstr>
      <vt:lpstr>Component 6 Pizza Order v2</vt:lpstr>
      <vt:lpstr>Component 6 Pizza Order V3 (Trello screenshot)</vt:lpstr>
      <vt:lpstr>Component 6 Pizza Order v3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George El Hayek</cp:lastModifiedBy>
  <cp:revision>11</cp:revision>
  <dcterms:modified xsi:type="dcterms:W3CDTF">2022-03-09T23:25:18Z</dcterms:modified>
</cp:coreProperties>
</file>